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4837838" rtl="0" eaLnBrk="1" latinLnBrk="0" hangingPunct="1">
      <a:defRPr sz="9523" kern="1200">
        <a:solidFill>
          <a:schemeClr val="tx1"/>
        </a:solidFill>
        <a:latin typeface="+mn-lt"/>
        <a:ea typeface="+mn-ea"/>
        <a:cs typeface="+mn-cs"/>
      </a:defRPr>
    </a:lvl1pPr>
    <a:lvl2pPr marL="2418918" algn="l" defTabSz="4837838" rtl="0" eaLnBrk="1" latinLnBrk="0" hangingPunct="1">
      <a:defRPr sz="9523" kern="1200">
        <a:solidFill>
          <a:schemeClr val="tx1"/>
        </a:solidFill>
        <a:latin typeface="+mn-lt"/>
        <a:ea typeface="+mn-ea"/>
        <a:cs typeface="+mn-cs"/>
      </a:defRPr>
    </a:lvl2pPr>
    <a:lvl3pPr marL="4837838" algn="l" defTabSz="4837838" rtl="0" eaLnBrk="1" latinLnBrk="0" hangingPunct="1">
      <a:defRPr sz="9523" kern="1200">
        <a:solidFill>
          <a:schemeClr val="tx1"/>
        </a:solidFill>
        <a:latin typeface="+mn-lt"/>
        <a:ea typeface="+mn-ea"/>
        <a:cs typeface="+mn-cs"/>
      </a:defRPr>
    </a:lvl3pPr>
    <a:lvl4pPr marL="7256756" algn="l" defTabSz="4837838" rtl="0" eaLnBrk="1" latinLnBrk="0" hangingPunct="1">
      <a:defRPr sz="9523" kern="1200">
        <a:solidFill>
          <a:schemeClr val="tx1"/>
        </a:solidFill>
        <a:latin typeface="+mn-lt"/>
        <a:ea typeface="+mn-ea"/>
        <a:cs typeface="+mn-cs"/>
      </a:defRPr>
    </a:lvl4pPr>
    <a:lvl5pPr marL="9675677" algn="l" defTabSz="4837838" rtl="0" eaLnBrk="1" latinLnBrk="0" hangingPunct="1">
      <a:defRPr sz="9523" kern="1200">
        <a:solidFill>
          <a:schemeClr val="tx1"/>
        </a:solidFill>
        <a:latin typeface="+mn-lt"/>
        <a:ea typeface="+mn-ea"/>
        <a:cs typeface="+mn-cs"/>
      </a:defRPr>
    </a:lvl5pPr>
    <a:lvl6pPr marL="12094595" algn="l" defTabSz="4837838" rtl="0" eaLnBrk="1" latinLnBrk="0" hangingPunct="1">
      <a:defRPr sz="9523" kern="1200">
        <a:solidFill>
          <a:schemeClr val="tx1"/>
        </a:solidFill>
        <a:latin typeface="+mn-lt"/>
        <a:ea typeface="+mn-ea"/>
        <a:cs typeface="+mn-cs"/>
      </a:defRPr>
    </a:lvl6pPr>
    <a:lvl7pPr marL="14513515" algn="l" defTabSz="4837838" rtl="0" eaLnBrk="1" latinLnBrk="0" hangingPunct="1">
      <a:defRPr sz="9523" kern="1200">
        <a:solidFill>
          <a:schemeClr val="tx1"/>
        </a:solidFill>
        <a:latin typeface="+mn-lt"/>
        <a:ea typeface="+mn-ea"/>
        <a:cs typeface="+mn-cs"/>
      </a:defRPr>
    </a:lvl7pPr>
    <a:lvl8pPr marL="16932433" algn="l" defTabSz="4837838" rtl="0" eaLnBrk="1" latinLnBrk="0" hangingPunct="1">
      <a:defRPr sz="9523" kern="1200">
        <a:solidFill>
          <a:schemeClr val="tx1"/>
        </a:solidFill>
        <a:latin typeface="+mn-lt"/>
        <a:ea typeface="+mn-ea"/>
        <a:cs typeface="+mn-cs"/>
      </a:defRPr>
    </a:lvl8pPr>
    <a:lvl9pPr marL="19351354" algn="l" defTabSz="4837838" rtl="0" eaLnBrk="1" latinLnBrk="0" hangingPunct="1">
      <a:defRPr sz="952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9448"/>
    <a:srgbClr val="2C43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40" autoAdjust="0"/>
    <p:restoredTop sz="94660"/>
  </p:normalViewPr>
  <p:slideViewPr>
    <p:cSldViewPr>
      <p:cViewPr>
        <p:scale>
          <a:sx n="12" d="100"/>
          <a:sy n="12" d="100"/>
        </p:scale>
        <p:origin x="2112" y="4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9953" y="13420212"/>
            <a:ext cx="27539395" cy="9260136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9893" y="24480365"/>
            <a:ext cx="22679502" cy="110401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59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1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79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39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799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59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19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79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BA2D-8786-44E3-BCAB-D0765FE5F6E7}" type="datetimeFigureOut">
              <a:rPr lang="pt-BR" smtClean="0"/>
              <a:pPr/>
              <a:t>07/11/2024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78B3-8023-4589-8ACE-628F85E17C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4488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BA2D-8786-44E3-BCAB-D0765FE5F6E7}" type="datetimeFigureOut">
              <a:rPr lang="pt-BR" smtClean="0"/>
              <a:pPr/>
              <a:t>07/11/2024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78B3-8023-4589-8ACE-628F85E17C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3212837" y="2310042"/>
            <a:ext cx="4100534" cy="4914072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1230" y="2310042"/>
            <a:ext cx="11761619" cy="4914072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BA2D-8786-44E3-BCAB-D0765FE5F6E7}" type="datetimeFigureOut">
              <a:rPr lang="pt-BR" smtClean="0"/>
              <a:pPr/>
              <a:t>07/11/2024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78B3-8023-4589-8ACE-628F85E17C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29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BA2D-8786-44E3-BCAB-D0765FE5F6E7}" type="datetimeFigureOut">
              <a:rPr lang="pt-BR" smtClean="0"/>
              <a:pPr/>
              <a:t>07/11/2024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78B3-8023-4589-8ACE-628F85E17C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1283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323" y="27760414"/>
            <a:ext cx="27539395" cy="8580128"/>
          </a:xfrm>
        </p:spPr>
        <p:txBody>
          <a:bodyPr anchor="t"/>
          <a:lstStyle>
            <a:lvl1pPr algn="l">
              <a:defRPr sz="18894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323" y="18310279"/>
            <a:ext cx="27539395" cy="9450136"/>
          </a:xfrm>
        </p:spPr>
        <p:txBody>
          <a:bodyPr anchor="b"/>
          <a:lstStyle>
            <a:lvl1pPr marL="0" indent="0">
              <a:buNone/>
              <a:defRPr sz="9447">
                <a:solidFill>
                  <a:schemeClr val="tx1">
                    <a:tint val="75000"/>
                  </a:schemeClr>
                </a:solidFill>
              </a:defRPr>
            </a:lvl1pPr>
            <a:lvl2pPr marL="2159951" indent="0">
              <a:buNone/>
              <a:defRPr sz="8502">
                <a:solidFill>
                  <a:schemeClr val="tx1">
                    <a:tint val="75000"/>
                  </a:schemeClr>
                </a:solidFill>
              </a:defRPr>
            </a:lvl2pPr>
            <a:lvl3pPr marL="4319907" indent="0">
              <a:buNone/>
              <a:defRPr sz="7558">
                <a:solidFill>
                  <a:schemeClr val="tx1">
                    <a:tint val="75000"/>
                  </a:schemeClr>
                </a:solidFill>
              </a:defRPr>
            </a:lvl3pPr>
            <a:lvl4pPr marL="6479863" indent="0">
              <a:buNone/>
              <a:defRPr sz="6613">
                <a:solidFill>
                  <a:schemeClr val="tx1">
                    <a:tint val="75000"/>
                  </a:schemeClr>
                </a:solidFill>
              </a:defRPr>
            </a:lvl4pPr>
            <a:lvl5pPr marL="8639819" indent="0">
              <a:buNone/>
              <a:defRPr sz="6613">
                <a:solidFill>
                  <a:schemeClr val="tx1">
                    <a:tint val="75000"/>
                  </a:schemeClr>
                </a:solidFill>
              </a:defRPr>
            </a:lvl5pPr>
            <a:lvl6pPr marL="10799770" indent="0">
              <a:buNone/>
              <a:defRPr sz="6613">
                <a:solidFill>
                  <a:schemeClr val="tx1">
                    <a:tint val="75000"/>
                  </a:schemeClr>
                </a:solidFill>
              </a:defRPr>
            </a:lvl6pPr>
            <a:lvl7pPr marL="12959726" indent="0">
              <a:buNone/>
              <a:defRPr sz="6613">
                <a:solidFill>
                  <a:schemeClr val="tx1">
                    <a:tint val="75000"/>
                  </a:schemeClr>
                </a:solidFill>
              </a:defRPr>
            </a:lvl7pPr>
            <a:lvl8pPr marL="15119677" indent="0">
              <a:buNone/>
              <a:defRPr sz="6613">
                <a:solidFill>
                  <a:schemeClr val="tx1">
                    <a:tint val="75000"/>
                  </a:schemeClr>
                </a:solidFill>
              </a:defRPr>
            </a:lvl8pPr>
            <a:lvl9pPr marL="17279633" indent="0">
              <a:buNone/>
              <a:defRPr sz="66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BA2D-8786-44E3-BCAB-D0765FE5F6E7}" type="datetimeFigureOut">
              <a:rPr lang="pt-BR" smtClean="0"/>
              <a:pPr/>
              <a:t>07/11/2024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78B3-8023-4589-8ACE-628F85E17C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44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1230" y="13440201"/>
            <a:ext cx="7931076" cy="38010567"/>
          </a:xfrm>
        </p:spPr>
        <p:txBody>
          <a:bodyPr/>
          <a:lstStyle>
            <a:lvl1pPr>
              <a:defRPr sz="13226"/>
            </a:lvl1pPr>
            <a:lvl2pPr>
              <a:defRPr sz="11337"/>
            </a:lvl2pPr>
            <a:lvl3pPr>
              <a:defRPr sz="9447"/>
            </a:lvl3pPr>
            <a:lvl4pPr>
              <a:defRPr sz="8502"/>
            </a:lvl4pPr>
            <a:lvl5pPr>
              <a:defRPr sz="8502"/>
            </a:lvl5pPr>
            <a:lvl6pPr>
              <a:defRPr sz="8502"/>
            </a:lvl6pPr>
            <a:lvl7pPr>
              <a:defRPr sz="8502"/>
            </a:lvl7pPr>
            <a:lvl8pPr>
              <a:defRPr sz="8502"/>
            </a:lvl8pPr>
            <a:lvl9pPr>
              <a:defRPr sz="8502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9382295" y="13440201"/>
            <a:ext cx="7931076" cy="38010567"/>
          </a:xfrm>
        </p:spPr>
        <p:txBody>
          <a:bodyPr/>
          <a:lstStyle>
            <a:lvl1pPr>
              <a:defRPr sz="13226"/>
            </a:lvl1pPr>
            <a:lvl2pPr>
              <a:defRPr sz="11337"/>
            </a:lvl2pPr>
            <a:lvl3pPr>
              <a:defRPr sz="9447"/>
            </a:lvl3pPr>
            <a:lvl4pPr>
              <a:defRPr sz="8502"/>
            </a:lvl4pPr>
            <a:lvl5pPr>
              <a:defRPr sz="8502"/>
            </a:lvl5pPr>
            <a:lvl6pPr>
              <a:defRPr sz="8502"/>
            </a:lvl6pPr>
            <a:lvl7pPr>
              <a:defRPr sz="8502"/>
            </a:lvl7pPr>
            <a:lvl8pPr>
              <a:defRPr sz="8502"/>
            </a:lvl8pPr>
            <a:lvl9pPr>
              <a:defRPr sz="8502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BA2D-8786-44E3-BCAB-D0765FE5F6E7}" type="datetimeFigureOut">
              <a:rPr lang="pt-BR" smtClean="0"/>
              <a:pPr/>
              <a:t>07/11/2024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78B3-8023-4589-8ACE-628F85E17C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108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965" y="1730032"/>
            <a:ext cx="29159359" cy="7200106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964" y="9670145"/>
            <a:ext cx="14315314" cy="4030056"/>
          </a:xfrm>
        </p:spPr>
        <p:txBody>
          <a:bodyPr anchor="b"/>
          <a:lstStyle>
            <a:lvl1pPr marL="0" indent="0">
              <a:buNone/>
              <a:defRPr sz="11337" b="1"/>
            </a:lvl1pPr>
            <a:lvl2pPr marL="2159951" indent="0">
              <a:buNone/>
              <a:defRPr sz="9447" b="1"/>
            </a:lvl2pPr>
            <a:lvl3pPr marL="4319907" indent="0">
              <a:buNone/>
              <a:defRPr sz="8502" b="1"/>
            </a:lvl3pPr>
            <a:lvl4pPr marL="6479863" indent="0">
              <a:buNone/>
              <a:defRPr sz="7558" b="1"/>
            </a:lvl4pPr>
            <a:lvl5pPr marL="8639819" indent="0">
              <a:buNone/>
              <a:defRPr sz="7558" b="1"/>
            </a:lvl5pPr>
            <a:lvl6pPr marL="10799770" indent="0">
              <a:buNone/>
              <a:defRPr sz="7558" b="1"/>
            </a:lvl6pPr>
            <a:lvl7pPr marL="12959726" indent="0">
              <a:buNone/>
              <a:defRPr sz="7558" b="1"/>
            </a:lvl7pPr>
            <a:lvl8pPr marL="15119677" indent="0">
              <a:buNone/>
              <a:defRPr sz="7558" b="1"/>
            </a:lvl8pPr>
            <a:lvl9pPr marL="17279633" indent="0">
              <a:buNone/>
              <a:defRPr sz="7558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19964" y="13700205"/>
            <a:ext cx="14315314" cy="24890370"/>
          </a:xfrm>
        </p:spPr>
        <p:txBody>
          <a:bodyPr/>
          <a:lstStyle>
            <a:lvl1pPr>
              <a:defRPr sz="11337"/>
            </a:lvl1pPr>
            <a:lvl2pPr>
              <a:defRPr sz="9447"/>
            </a:lvl2pPr>
            <a:lvl3pPr>
              <a:defRPr sz="8502"/>
            </a:lvl3pPr>
            <a:lvl4pPr>
              <a:defRPr sz="7558"/>
            </a:lvl4pPr>
            <a:lvl5pPr>
              <a:defRPr sz="7558"/>
            </a:lvl5pPr>
            <a:lvl6pPr>
              <a:defRPr sz="7558"/>
            </a:lvl6pPr>
            <a:lvl7pPr>
              <a:defRPr sz="7558"/>
            </a:lvl7pPr>
            <a:lvl8pPr>
              <a:defRPr sz="7558"/>
            </a:lvl8pPr>
            <a:lvl9pPr>
              <a:defRPr sz="7558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58391" y="9670145"/>
            <a:ext cx="14320933" cy="4030056"/>
          </a:xfrm>
        </p:spPr>
        <p:txBody>
          <a:bodyPr anchor="b"/>
          <a:lstStyle>
            <a:lvl1pPr marL="0" indent="0">
              <a:buNone/>
              <a:defRPr sz="11337" b="1"/>
            </a:lvl1pPr>
            <a:lvl2pPr marL="2159951" indent="0">
              <a:buNone/>
              <a:defRPr sz="9447" b="1"/>
            </a:lvl2pPr>
            <a:lvl3pPr marL="4319907" indent="0">
              <a:buNone/>
              <a:defRPr sz="8502" b="1"/>
            </a:lvl3pPr>
            <a:lvl4pPr marL="6479863" indent="0">
              <a:buNone/>
              <a:defRPr sz="7558" b="1"/>
            </a:lvl4pPr>
            <a:lvl5pPr marL="8639819" indent="0">
              <a:buNone/>
              <a:defRPr sz="7558" b="1"/>
            </a:lvl5pPr>
            <a:lvl6pPr marL="10799770" indent="0">
              <a:buNone/>
              <a:defRPr sz="7558" b="1"/>
            </a:lvl6pPr>
            <a:lvl7pPr marL="12959726" indent="0">
              <a:buNone/>
              <a:defRPr sz="7558" b="1"/>
            </a:lvl7pPr>
            <a:lvl8pPr marL="15119677" indent="0">
              <a:buNone/>
              <a:defRPr sz="7558" b="1"/>
            </a:lvl8pPr>
            <a:lvl9pPr marL="17279633" indent="0">
              <a:buNone/>
              <a:defRPr sz="7558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58391" y="13700205"/>
            <a:ext cx="14320933" cy="24890370"/>
          </a:xfrm>
        </p:spPr>
        <p:txBody>
          <a:bodyPr/>
          <a:lstStyle>
            <a:lvl1pPr>
              <a:defRPr sz="11337"/>
            </a:lvl1pPr>
            <a:lvl2pPr>
              <a:defRPr sz="9447"/>
            </a:lvl2pPr>
            <a:lvl3pPr>
              <a:defRPr sz="8502"/>
            </a:lvl3pPr>
            <a:lvl4pPr>
              <a:defRPr sz="7558"/>
            </a:lvl4pPr>
            <a:lvl5pPr>
              <a:defRPr sz="7558"/>
            </a:lvl5pPr>
            <a:lvl6pPr>
              <a:defRPr sz="7558"/>
            </a:lvl6pPr>
            <a:lvl7pPr>
              <a:defRPr sz="7558"/>
            </a:lvl7pPr>
            <a:lvl8pPr>
              <a:defRPr sz="7558"/>
            </a:lvl8pPr>
            <a:lvl9pPr>
              <a:defRPr sz="7558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BA2D-8786-44E3-BCAB-D0765FE5F6E7}" type="datetimeFigureOut">
              <a:rPr lang="pt-BR" smtClean="0"/>
              <a:pPr/>
              <a:t>07/11/2024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78B3-8023-4589-8ACE-628F85E17C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5184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BA2D-8786-44E3-BCAB-D0765FE5F6E7}" type="datetimeFigureOut">
              <a:rPr lang="pt-BR" smtClean="0"/>
              <a:pPr/>
              <a:t>07/11/2024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78B3-8023-4589-8ACE-628F85E17C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727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BA2D-8786-44E3-BCAB-D0765FE5F6E7}" type="datetimeFigureOut">
              <a:rPr lang="pt-BR" smtClean="0"/>
              <a:pPr/>
              <a:t>07/11/2024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78B3-8023-4589-8ACE-628F85E17C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84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964" y="1720026"/>
            <a:ext cx="10659142" cy="7320108"/>
          </a:xfrm>
        </p:spPr>
        <p:txBody>
          <a:bodyPr anchor="b"/>
          <a:lstStyle>
            <a:lvl1pPr algn="l">
              <a:defRPr sz="9447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7227" y="1720031"/>
            <a:ext cx="18112100" cy="36870550"/>
          </a:xfrm>
        </p:spPr>
        <p:txBody>
          <a:bodyPr/>
          <a:lstStyle>
            <a:lvl1pPr>
              <a:defRPr sz="15116"/>
            </a:lvl1pPr>
            <a:lvl2pPr>
              <a:defRPr sz="13226"/>
            </a:lvl2pPr>
            <a:lvl3pPr>
              <a:defRPr sz="11337"/>
            </a:lvl3pPr>
            <a:lvl4pPr>
              <a:defRPr sz="9447"/>
            </a:lvl4pPr>
            <a:lvl5pPr>
              <a:defRPr sz="9447"/>
            </a:lvl5pPr>
            <a:lvl6pPr>
              <a:defRPr sz="9447"/>
            </a:lvl6pPr>
            <a:lvl7pPr>
              <a:defRPr sz="9447"/>
            </a:lvl7pPr>
            <a:lvl8pPr>
              <a:defRPr sz="9447"/>
            </a:lvl8pPr>
            <a:lvl9pPr>
              <a:defRPr sz="9447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19964" y="9040139"/>
            <a:ext cx="10659142" cy="29550442"/>
          </a:xfrm>
        </p:spPr>
        <p:txBody>
          <a:bodyPr/>
          <a:lstStyle>
            <a:lvl1pPr marL="0" indent="0">
              <a:buNone/>
              <a:defRPr sz="6613"/>
            </a:lvl1pPr>
            <a:lvl2pPr marL="2159951" indent="0">
              <a:buNone/>
              <a:defRPr sz="5668"/>
            </a:lvl2pPr>
            <a:lvl3pPr marL="4319907" indent="0">
              <a:buNone/>
              <a:defRPr sz="4724"/>
            </a:lvl3pPr>
            <a:lvl4pPr marL="6479863" indent="0">
              <a:buNone/>
              <a:defRPr sz="4251"/>
            </a:lvl4pPr>
            <a:lvl5pPr marL="8639819" indent="0">
              <a:buNone/>
              <a:defRPr sz="4251"/>
            </a:lvl5pPr>
            <a:lvl6pPr marL="10799770" indent="0">
              <a:buNone/>
              <a:defRPr sz="4251"/>
            </a:lvl6pPr>
            <a:lvl7pPr marL="12959726" indent="0">
              <a:buNone/>
              <a:defRPr sz="4251"/>
            </a:lvl7pPr>
            <a:lvl8pPr marL="15119677" indent="0">
              <a:buNone/>
              <a:defRPr sz="4251"/>
            </a:lvl8pPr>
            <a:lvl9pPr marL="17279633" indent="0">
              <a:buNone/>
              <a:defRPr sz="425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BA2D-8786-44E3-BCAB-D0765FE5F6E7}" type="datetimeFigureOut">
              <a:rPr lang="pt-BR" smtClean="0"/>
              <a:pPr/>
              <a:t>07/11/2024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78B3-8023-4589-8ACE-628F85E17C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82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487" y="30240450"/>
            <a:ext cx="19439573" cy="3570057"/>
          </a:xfrm>
        </p:spPr>
        <p:txBody>
          <a:bodyPr anchor="b"/>
          <a:lstStyle>
            <a:lvl1pPr algn="l">
              <a:defRPr sz="9447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487" y="3860062"/>
            <a:ext cx="19439573" cy="25920383"/>
          </a:xfrm>
        </p:spPr>
        <p:txBody>
          <a:bodyPr/>
          <a:lstStyle>
            <a:lvl1pPr marL="0" indent="0">
              <a:buNone/>
              <a:defRPr sz="15116"/>
            </a:lvl1pPr>
            <a:lvl2pPr marL="2159951" indent="0">
              <a:buNone/>
              <a:defRPr sz="13226"/>
            </a:lvl2pPr>
            <a:lvl3pPr marL="4319907" indent="0">
              <a:buNone/>
              <a:defRPr sz="11337"/>
            </a:lvl3pPr>
            <a:lvl4pPr marL="6479863" indent="0">
              <a:buNone/>
              <a:defRPr sz="9447"/>
            </a:lvl4pPr>
            <a:lvl5pPr marL="8639819" indent="0">
              <a:buNone/>
              <a:defRPr sz="9447"/>
            </a:lvl5pPr>
            <a:lvl6pPr marL="10799770" indent="0">
              <a:buNone/>
              <a:defRPr sz="9447"/>
            </a:lvl6pPr>
            <a:lvl7pPr marL="12959726" indent="0">
              <a:buNone/>
              <a:defRPr sz="9447"/>
            </a:lvl7pPr>
            <a:lvl8pPr marL="15119677" indent="0">
              <a:buNone/>
              <a:defRPr sz="9447"/>
            </a:lvl8pPr>
            <a:lvl9pPr marL="17279633" indent="0">
              <a:buNone/>
              <a:defRPr sz="9447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0487" y="33810510"/>
            <a:ext cx="19439573" cy="5070071"/>
          </a:xfrm>
        </p:spPr>
        <p:txBody>
          <a:bodyPr/>
          <a:lstStyle>
            <a:lvl1pPr marL="0" indent="0">
              <a:buNone/>
              <a:defRPr sz="6613"/>
            </a:lvl1pPr>
            <a:lvl2pPr marL="2159951" indent="0">
              <a:buNone/>
              <a:defRPr sz="5668"/>
            </a:lvl2pPr>
            <a:lvl3pPr marL="4319907" indent="0">
              <a:buNone/>
              <a:defRPr sz="4724"/>
            </a:lvl3pPr>
            <a:lvl4pPr marL="6479863" indent="0">
              <a:buNone/>
              <a:defRPr sz="4251"/>
            </a:lvl4pPr>
            <a:lvl5pPr marL="8639819" indent="0">
              <a:buNone/>
              <a:defRPr sz="4251"/>
            </a:lvl5pPr>
            <a:lvl6pPr marL="10799770" indent="0">
              <a:buNone/>
              <a:defRPr sz="4251"/>
            </a:lvl6pPr>
            <a:lvl7pPr marL="12959726" indent="0">
              <a:buNone/>
              <a:defRPr sz="4251"/>
            </a:lvl7pPr>
            <a:lvl8pPr marL="15119677" indent="0">
              <a:buNone/>
              <a:defRPr sz="4251"/>
            </a:lvl8pPr>
            <a:lvl9pPr marL="17279633" indent="0">
              <a:buNone/>
              <a:defRPr sz="425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BA2D-8786-44E3-BCAB-D0765FE5F6E7}" type="datetimeFigureOut">
              <a:rPr lang="pt-BR" smtClean="0"/>
              <a:pPr/>
              <a:t>07/11/2024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78B3-8023-4589-8ACE-628F85E17C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4944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53000">
              <a:srgbClr val="D4DEFF">
                <a:lumMod val="22000"/>
                <a:lumOff val="78000"/>
                <a:alpha val="30000"/>
              </a:srgbClr>
            </a:gs>
            <a:gs pos="83000">
              <a:srgbClr val="D4DE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19965" y="1730032"/>
            <a:ext cx="29159359" cy="7200106"/>
          </a:xfrm>
          <a:prstGeom prst="rect">
            <a:avLst/>
          </a:prstGeom>
        </p:spPr>
        <p:txBody>
          <a:bodyPr vert="horz" lIns="182898" tIns="91449" rIns="182898" bIns="91449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965" y="10080160"/>
            <a:ext cx="29159359" cy="28510422"/>
          </a:xfrm>
          <a:prstGeom prst="rect">
            <a:avLst/>
          </a:prstGeom>
        </p:spPr>
        <p:txBody>
          <a:bodyPr vert="horz" lIns="182898" tIns="91449" rIns="182898" bIns="91449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19964" y="40040601"/>
            <a:ext cx="7559834" cy="2300032"/>
          </a:xfrm>
          <a:prstGeom prst="rect">
            <a:avLst/>
          </a:prstGeom>
        </p:spPr>
        <p:txBody>
          <a:bodyPr vert="horz" lIns="182898" tIns="91449" rIns="182898" bIns="91449" rtlCol="0" anchor="ctr"/>
          <a:lstStyle>
            <a:lvl1pPr algn="l">
              <a:defRPr sz="56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BBA2D-8786-44E3-BCAB-D0765FE5F6E7}" type="datetimeFigureOut">
              <a:rPr lang="pt-BR" smtClean="0"/>
              <a:pPr/>
              <a:t>07/11/2024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69763" y="40040601"/>
            <a:ext cx="10259775" cy="2300032"/>
          </a:xfrm>
          <a:prstGeom prst="rect">
            <a:avLst/>
          </a:prstGeom>
        </p:spPr>
        <p:txBody>
          <a:bodyPr vert="horz" lIns="182898" tIns="91449" rIns="182898" bIns="91449" rtlCol="0" anchor="ctr"/>
          <a:lstStyle>
            <a:lvl1pPr algn="ctr">
              <a:defRPr sz="56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19490" y="40040601"/>
            <a:ext cx="7559834" cy="2300032"/>
          </a:xfrm>
          <a:prstGeom prst="rect">
            <a:avLst/>
          </a:prstGeom>
        </p:spPr>
        <p:txBody>
          <a:bodyPr vert="horz" lIns="182898" tIns="91449" rIns="182898" bIns="91449" rtlCol="0" anchor="ctr"/>
          <a:lstStyle>
            <a:lvl1pPr algn="r">
              <a:defRPr sz="56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678B3-8023-4589-8ACE-628F85E17C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1696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9907" rtl="0" eaLnBrk="1" latinLnBrk="0" hangingPunct="1">
        <a:spcBef>
          <a:spcPct val="0"/>
        </a:spcBef>
        <a:buNone/>
        <a:defRPr sz="2078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9968" indent="-1619968" algn="l" defTabSz="431990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116" kern="1200">
          <a:solidFill>
            <a:schemeClr val="tx1"/>
          </a:solidFill>
          <a:latin typeface="+mn-lt"/>
          <a:ea typeface="+mn-ea"/>
          <a:cs typeface="+mn-cs"/>
        </a:defRPr>
      </a:lvl1pPr>
      <a:lvl2pPr marL="3509928" indent="-1349972" algn="l" defTabSz="4319907" rtl="0" eaLnBrk="1" latinLnBrk="0" hangingPunct="1">
        <a:spcBef>
          <a:spcPct val="20000"/>
        </a:spcBef>
        <a:buFont typeface="Arial" panose="020B0604020202020204" pitchFamily="34" charset="0"/>
        <a:buChar char="–"/>
        <a:defRPr sz="13226" kern="1200">
          <a:solidFill>
            <a:schemeClr val="tx1"/>
          </a:solidFill>
          <a:latin typeface="+mn-lt"/>
          <a:ea typeface="+mn-ea"/>
          <a:cs typeface="+mn-cs"/>
        </a:defRPr>
      </a:lvl2pPr>
      <a:lvl3pPr marL="5399887" indent="-1079980" algn="l" defTabSz="4319907" rtl="0" eaLnBrk="1" latinLnBrk="0" hangingPunct="1">
        <a:spcBef>
          <a:spcPct val="20000"/>
        </a:spcBef>
        <a:buFont typeface="Arial" panose="020B0604020202020204" pitchFamily="34" charset="0"/>
        <a:buChar char="•"/>
        <a:defRPr sz="11337" kern="1200">
          <a:solidFill>
            <a:schemeClr val="tx1"/>
          </a:solidFill>
          <a:latin typeface="+mn-lt"/>
          <a:ea typeface="+mn-ea"/>
          <a:cs typeface="+mn-cs"/>
        </a:defRPr>
      </a:lvl3pPr>
      <a:lvl4pPr marL="7559838" indent="-1079980" algn="l" defTabSz="4319907" rtl="0" eaLnBrk="1" latinLnBrk="0" hangingPunct="1">
        <a:spcBef>
          <a:spcPct val="20000"/>
        </a:spcBef>
        <a:buFont typeface="Arial" panose="020B0604020202020204" pitchFamily="34" charset="0"/>
        <a:buChar char="–"/>
        <a:defRPr sz="9447" kern="1200">
          <a:solidFill>
            <a:schemeClr val="tx1"/>
          </a:solidFill>
          <a:latin typeface="+mn-lt"/>
          <a:ea typeface="+mn-ea"/>
          <a:cs typeface="+mn-cs"/>
        </a:defRPr>
      </a:lvl4pPr>
      <a:lvl5pPr marL="9719790" indent="-1079980" algn="l" defTabSz="4319907" rtl="0" eaLnBrk="1" latinLnBrk="0" hangingPunct="1">
        <a:spcBef>
          <a:spcPct val="20000"/>
        </a:spcBef>
        <a:buFont typeface="Arial" panose="020B0604020202020204" pitchFamily="34" charset="0"/>
        <a:buChar char="»"/>
        <a:defRPr sz="9447" kern="1200">
          <a:solidFill>
            <a:schemeClr val="tx1"/>
          </a:solidFill>
          <a:latin typeface="+mn-lt"/>
          <a:ea typeface="+mn-ea"/>
          <a:cs typeface="+mn-cs"/>
        </a:defRPr>
      </a:lvl5pPr>
      <a:lvl6pPr marL="11879745" indent="-1079980" algn="l" defTabSz="4319907" rtl="0" eaLnBrk="1" latinLnBrk="0" hangingPunct="1">
        <a:spcBef>
          <a:spcPct val="20000"/>
        </a:spcBef>
        <a:buFont typeface="Arial" panose="020B0604020202020204" pitchFamily="34" charset="0"/>
        <a:buChar char="•"/>
        <a:defRPr sz="9447" kern="1200">
          <a:solidFill>
            <a:schemeClr val="tx1"/>
          </a:solidFill>
          <a:latin typeface="+mn-lt"/>
          <a:ea typeface="+mn-ea"/>
          <a:cs typeface="+mn-cs"/>
        </a:defRPr>
      </a:lvl6pPr>
      <a:lvl7pPr marL="14039701" indent="-1079980" algn="l" defTabSz="4319907" rtl="0" eaLnBrk="1" latinLnBrk="0" hangingPunct="1">
        <a:spcBef>
          <a:spcPct val="20000"/>
        </a:spcBef>
        <a:buFont typeface="Arial" panose="020B0604020202020204" pitchFamily="34" charset="0"/>
        <a:buChar char="•"/>
        <a:defRPr sz="9447" kern="1200">
          <a:solidFill>
            <a:schemeClr val="tx1"/>
          </a:solidFill>
          <a:latin typeface="+mn-lt"/>
          <a:ea typeface="+mn-ea"/>
          <a:cs typeface="+mn-cs"/>
        </a:defRPr>
      </a:lvl7pPr>
      <a:lvl8pPr marL="16199657" indent="-1079980" algn="l" defTabSz="4319907" rtl="0" eaLnBrk="1" latinLnBrk="0" hangingPunct="1">
        <a:spcBef>
          <a:spcPct val="20000"/>
        </a:spcBef>
        <a:buFont typeface="Arial" panose="020B0604020202020204" pitchFamily="34" charset="0"/>
        <a:buChar char="•"/>
        <a:defRPr sz="9447" kern="1200">
          <a:solidFill>
            <a:schemeClr val="tx1"/>
          </a:solidFill>
          <a:latin typeface="+mn-lt"/>
          <a:ea typeface="+mn-ea"/>
          <a:cs typeface="+mn-cs"/>
        </a:defRPr>
      </a:lvl8pPr>
      <a:lvl9pPr marL="18359608" indent="-1079980" algn="l" defTabSz="4319907" rtl="0" eaLnBrk="1" latinLnBrk="0" hangingPunct="1">
        <a:spcBef>
          <a:spcPct val="20000"/>
        </a:spcBef>
        <a:buFont typeface="Arial" panose="020B0604020202020204" pitchFamily="34" charset="0"/>
        <a:buChar char="•"/>
        <a:defRPr sz="94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19907" rtl="0" eaLnBrk="1" latinLnBrk="0" hangingPunct="1">
        <a:defRPr sz="8502" kern="1200">
          <a:solidFill>
            <a:schemeClr val="tx1"/>
          </a:solidFill>
          <a:latin typeface="+mn-lt"/>
          <a:ea typeface="+mn-ea"/>
          <a:cs typeface="+mn-cs"/>
        </a:defRPr>
      </a:lvl1pPr>
      <a:lvl2pPr marL="2159951" algn="l" defTabSz="4319907" rtl="0" eaLnBrk="1" latinLnBrk="0" hangingPunct="1">
        <a:defRPr sz="8502" kern="1200">
          <a:solidFill>
            <a:schemeClr val="tx1"/>
          </a:solidFill>
          <a:latin typeface="+mn-lt"/>
          <a:ea typeface="+mn-ea"/>
          <a:cs typeface="+mn-cs"/>
        </a:defRPr>
      </a:lvl2pPr>
      <a:lvl3pPr marL="4319907" algn="l" defTabSz="4319907" rtl="0" eaLnBrk="1" latinLnBrk="0" hangingPunct="1">
        <a:defRPr sz="8502" kern="1200">
          <a:solidFill>
            <a:schemeClr val="tx1"/>
          </a:solidFill>
          <a:latin typeface="+mn-lt"/>
          <a:ea typeface="+mn-ea"/>
          <a:cs typeface="+mn-cs"/>
        </a:defRPr>
      </a:lvl3pPr>
      <a:lvl4pPr marL="6479863" algn="l" defTabSz="4319907" rtl="0" eaLnBrk="1" latinLnBrk="0" hangingPunct="1">
        <a:defRPr sz="8502" kern="1200">
          <a:solidFill>
            <a:schemeClr val="tx1"/>
          </a:solidFill>
          <a:latin typeface="+mn-lt"/>
          <a:ea typeface="+mn-ea"/>
          <a:cs typeface="+mn-cs"/>
        </a:defRPr>
      </a:lvl4pPr>
      <a:lvl5pPr marL="8639819" algn="l" defTabSz="4319907" rtl="0" eaLnBrk="1" latinLnBrk="0" hangingPunct="1">
        <a:defRPr sz="8502" kern="1200">
          <a:solidFill>
            <a:schemeClr val="tx1"/>
          </a:solidFill>
          <a:latin typeface="+mn-lt"/>
          <a:ea typeface="+mn-ea"/>
          <a:cs typeface="+mn-cs"/>
        </a:defRPr>
      </a:lvl5pPr>
      <a:lvl6pPr marL="10799770" algn="l" defTabSz="4319907" rtl="0" eaLnBrk="1" latinLnBrk="0" hangingPunct="1">
        <a:defRPr sz="8502" kern="1200">
          <a:solidFill>
            <a:schemeClr val="tx1"/>
          </a:solidFill>
          <a:latin typeface="+mn-lt"/>
          <a:ea typeface="+mn-ea"/>
          <a:cs typeface="+mn-cs"/>
        </a:defRPr>
      </a:lvl6pPr>
      <a:lvl7pPr marL="12959726" algn="l" defTabSz="4319907" rtl="0" eaLnBrk="1" latinLnBrk="0" hangingPunct="1">
        <a:defRPr sz="8502" kern="1200">
          <a:solidFill>
            <a:schemeClr val="tx1"/>
          </a:solidFill>
          <a:latin typeface="+mn-lt"/>
          <a:ea typeface="+mn-ea"/>
          <a:cs typeface="+mn-cs"/>
        </a:defRPr>
      </a:lvl7pPr>
      <a:lvl8pPr marL="15119677" algn="l" defTabSz="4319907" rtl="0" eaLnBrk="1" latinLnBrk="0" hangingPunct="1">
        <a:defRPr sz="8502" kern="1200">
          <a:solidFill>
            <a:schemeClr val="tx1"/>
          </a:solidFill>
          <a:latin typeface="+mn-lt"/>
          <a:ea typeface="+mn-ea"/>
          <a:cs typeface="+mn-cs"/>
        </a:defRPr>
      </a:lvl8pPr>
      <a:lvl9pPr marL="17279633" algn="l" defTabSz="4319907" rtl="0" eaLnBrk="1" latinLnBrk="0" hangingPunct="1">
        <a:defRPr sz="85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81617" y="5446234"/>
            <a:ext cx="23105840" cy="3444299"/>
          </a:xfrm>
        </p:spPr>
        <p:txBody>
          <a:bodyPr>
            <a:normAutofit/>
          </a:bodyPr>
          <a:lstStyle/>
          <a:p>
            <a:r>
              <a:rPr lang="pt-BR" sz="6600" b="1" dirty="0"/>
              <a:t>TÍTULO DO TRABALHO </a:t>
            </a:r>
            <a:br>
              <a:rPr lang="pt-BR" sz="6600" b="1" dirty="0"/>
            </a:br>
            <a:r>
              <a:rPr lang="pt-BR" sz="6600" b="1" dirty="0"/>
              <a:t>(em negrito caixa alta e centralizado)</a:t>
            </a:r>
            <a:endParaRPr lang="pt-BR" sz="7200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2230092" y="12399086"/>
            <a:ext cx="13603425" cy="8596328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pt-BR" sz="4251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3836246" y="11237717"/>
            <a:ext cx="10391115" cy="1109984"/>
          </a:xfrm>
          <a:prstGeom prst="rect">
            <a:avLst/>
          </a:prstGeom>
          <a:solidFill>
            <a:srgbClr val="2C4380"/>
          </a:solidFill>
          <a:effectLst>
            <a:glow>
              <a:schemeClr val="accent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6613" b="1" dirty="0">
                <a:solidFill>
                  <a:schemeClr val="bg1"/>
                </a:solidFill>
              </a:rPr>
              <a:t>INTRODUÇÃO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3915499" y="8396449"/>
            <a:ext cx="23836035" cy="746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251" dirty="0"/>
              <a:t>Nomes dos  autores (centralizado e separados por ponto e vírgula)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4281617" y="40034367"/>
            <a:ext cx="5618544" cy="1109984"/>
          </a:xfrm>
          <a:prstGeom prst="rect">
            <a:avLst/>
          </a:prstGeom>
          <a:solidFill>
            <a:srgbClr val="2C438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613" dirty="0">
                <a:solidFill>
                  <a:schemeClr val="bg1"/>
                </a:solidFill>
              </a:rPr>
              <a:t>REFERÊNCIAS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10684014" y="39959025"/>
            <a:ext cx="15689735" cy="1400768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pt-BR" sz="2834" dirty="0"/>
              <a:t>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4724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3844756" y="9028105"/>
            <a:ext cx="23836035" cy="1255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779" dirty="0"/>
              <a:t>Instituição a que pertence</a:t>
            </a:r>
          </a:p>
          <a:p>
            <a:pPr algn="ctr"/>
            <a:r>
              <a:rPr lang="pt-BR" sz="3779" dirty="0"/>
              <a:t>E-mail do autor principal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2230092" y="23118545"/>
            <a:ext cx="13532682" cy="401725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pt-BR" sz="4251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30" name="CaixaDeTexto 29"/>
          <p:cNvSpPr txBox="1"/>
          <p:nvPr/>
        </p:nvSpPr>
        <p:spPr>
          <a:xfrm>
            <a:off x="3915499" y="21700523"/>
            <a:ext cx="10391115" cy="1109984"/>
          </a:xfrm>
          <a:prstGeom prst="rect">
            <a:avLst/>
          </a:prstGeom>
          <a:solidFill>
            <a:srgbClr val="2C4380"/>
          </a:solidFill>
          <a:effectLst>
            <a:glow>
              <a:schemeClr val="accent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6613" b="1" dirty="0">
                <a:solidFill>
                  <a:schemeClr val="bg1"/>
                </a:solidFill>
              </a:rPr>
              <a:t>OBJETIVO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2230092" y="30414115"/>
            <a:ext cx="13459778" cy="663386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pt-BR" sz="4251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3915499" y="28666415"/>
            <a:ext cx="10391115" cy="1109984"/>
          </a:xfrm>
          <a:prstGeom prst="rect">
            <a:avLst/>
          </a:prstGeom>
          <a:solidFill>
            <a:srgbClr val="2C4380"/>
          </a:solidFill>
          <a:effectLst>
            <a:glow>
              <a:schemeClr val="accent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6613" b="1" dirty="0">
                <a:solidFill>
                  <a:schemeClr val="bg1"/>
                </a:solidFill>
              </a:rPr>
              <a:t>METODOLOGIA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16709421" y="12393956"/>
            <a:ext cx="13603425" cy="12521248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pt-BR" sz="4251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18528882" y="11179856"/>
            <a:ext cx="10034160" cy="1109984"/>
          </a:xfrm>
          <a:prstGeom prst="rect">
            <a:avLst/>
          </a:prstGeom>
          <a:solidFill>
            <a:srgbClr val="2C4380"/>
          </a:solidFill>
          <a:effectLst>
            <a:glow>
              <a:schemeClr val="accent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6613" b="1" dirty="0">
                <a:solidFill>
                  <a:schemeClr val="bg1"/>
                </a:solidFill>
              </a:rPr>
              <a:t>RESULTADOS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16709419" y="28272159"/>
            <a:ext cx="13459777" cy="990463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pt-BR" sz="4251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18422227" y="26456730"/>
            <a:ext cx="10034160" cy="1109984"/>
          </a:xfrm>
          <a:prstGeom prst="rect">
            <a:avLst/>
          </a:prstGeom>
          <a:solidFill>
            <a:srgbClr val="2C4380"/>
          </a:solidFill>
          <a:effectLst>
            <a:glow>
              <a:schemeClr val="accent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6613" b="1" dirty="0">
                <a:solidFill>
                  <a:schemeClr val="bg1"/>
                </a:solidFill>
              </a:rPr>
              <a:t>CONCLUSÃO</a:t>
            </a:r>
          </a:p>
        </p:txBody>
      </p:sp>
      <p:cxnSp>
        <p:nvCxnSpPr>
          <p:cNvPr id="14" name="Conector reto 13"/>
          <p:cNvCxnSpPr>
            <a:cxnSpLocks/>
          </p:cNvCxnSpPr>
          <p:nvPr/>
        </p:nvCxnSpPr>
        <p:spPr>
          <a:xfrm>
            <a:off x="5088811" y="39098263"/>
            <a:ext cx="22028286" cy="0"/>
          </a:xfrm>
          <a:prstGeom prst="line">
            <a:avLst/>
          </a:prstGeom>
          <a:ln w="57150">
            <a:solidFill>
              <a:srgbClr val="3D94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m 3" descr="Linha do tempo&#10;&#10;Descrição gerada automaticamente">
            <a:extLst>
              <a:ext uri="{FF2B5EF4-FFF2-40B4-BE49-F238E27FC236}">
                <a16:creationId xmlns:a16="http://schemas.microsoft.com/office/drawing/2014/main" id="{AD95BC12-D171-40BE-8400-794E5751C1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7" t="29457" r="1837" b="29886"/>
          <a:stretch/>
        </p:blipFill>
        <p:spPr>
          <a:xfrm>
            <a:off x="380529" y="246102"/>
            <a:ext cx="31444851" cy="5512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2273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44</Words>
  <Application>Microsoft Office PowerPoint</Application>
  <PresentationFormat>Personalizar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TÍTULO DO TRABALHO  (em negrito caixa alta e centralizado)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/ TITLE  FONT 40 PX</dc:title>
  <dc:creator>Marketing</dc:creator>
  <cp:lastModifiedBy>Gabriela Olivato</cp:lastModifiedBy>
  <cp:revision>9</cp:revision>
  <dcterms:created xsi:type="dcterms:W3CDTF">2019-02-12T17:35:35Z</dcterms:created>
  <dcterms:modified xsi:type="dcterms:W3CDTF">2024-11-07T17:59:22Z</dcterms:modified>
</cp:coreProperties>
</file>