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3159"/>
    <a:srgbClr val="1A2D56"/>
    <a:srgbClr val="2D2D82"/>
    <a:srgbClr val="393A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C5C022-25C3-4B95-9FB7-06039D30659A}" v="2" dt="2024-08-30T19:16:35.8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2" autoAdjust="0"/>
    <p:restoredTop sz="94660"/>
  </p:normalViewPr>
  <p:slideViewPr>
    <p:cSldViewPr snapToGrid="0">
      <p:cViewPr varScale="1">
        <p:scale>
          <a:sx n="95" d="100"/>
          <a:sy n="95" d="100"/>
        </p:scale>
        <p:origin x="216" y="8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gência Folks" userId="4b9ade094dbba1e6" providerId="LiveId" clId="{02C5C022-25C3-4B95-9FB7-06039D30659A}"/>
    <pc:docChg chg="custSel modSld">
      <pc:chgData name="Agência Folks" userId="4b9ade094dbba1e6" providerId="LiveId" clId="{02C5C022-25C3-4B95-9FB7-06039D30659A}" dt="2024-08-30T19:16:38.486" v="8" actId="167"/>
      <pc:docMkLst>
        <pc:docMk/>
      </pc:docMkLst>
      <pc:sldChg chg="addSp delSp modSp mod">
        <pc:chgData name="Agência Folks" userId="4b9ade094dbba1e6" providerId="LiveId" clId="{02C5C022-25C3-4B95-9FB7-06039D30659A}" dt="2024-08-30T19:16:27.644" v="3" actId="167"/>
        <pc:sldMkLst>
          <pc:docMk/>
          <pc:sldMk cId="3430564942" sldId="256"/>
        </pc:sldMkLst>
        <pc:picChg chg="add mod ord">
          <ac:chgData name="Agência Folks" userId="4b9ade094dbba1e6" providerId="LiveId" clId="{02C5C022-25C3-4B95-9FB7-06039D30659A}" dt="2024-08-30T19:16:27.644" v="3" actId="167"/>
          <ac:picMkLst>
            <pc:docMk/>
            <pc:sldMk cId="3430564942" sldId="256"/>
            <ac:picMk id="3" creationId="{0D57462A-C72C-AFB6-4255-AA3312505D65}"/>
          </ac:picMkLst>
        </pc:picChg>
        <pc:picChg chg="del">
          <ac:chgData name="Agência Folks" userId="4b9ade094dbba1e6" providerId="LiveId" clId="{02C5C022-25C3-4B95-9FB7-06039D30659A}" dt="2024-08-30T19:16:13.730" v="0" actId="478"/>
          <ac:picMkLst>
            <pc:docMk/>
            <pc:sldMk cId="3430564942" sldId="256"/>
            <ac:picMk id="8" creationId="{49C91BE0-5BB6-5976-3D31-F7DAC723AEBB}"/>
          </ac:picMkLst>
        </pc:picChg>
      </pc:sldChg>
      <pc:sldChg chg="addSp delSp modSp mod">
        <pc:chgData name="Agência Folks" userId="4b9ade094dbba1e6" providerId="LiveId" clId="{02C5C022-25C3-4B95-9FB7-06039D30659A}" dt="2024-08-30T19:16:38.486" v="8" actId="167"/>
        <pc:sldMkLst>
          <pc:docMk/>
          <pc:sldMk cId="4149877726" sldId="259"/>
        </pc:sldMkLst>
        <pc:picChg chg="add mod ord">
          <ac:chgData name="Agência Folks" userId="4b9ade094dbba1e6" providerId="LiveId" clId="{02C5C022-25C3-4B95-9FB7-06039D30659A}" dt="2024-08-30T19:16:38.486" v="8" actId="167"/>
          <ac:picMkLst>
            <pc:docMk/>
            <pc:sldMk cId="4149877726" sldId="259"/>
            <ac:picMk id="3" creationId="{82905D29-72FE-BC1D-0673-2105C6C6B5C6}"/>
          </ac:picMkLst>
        </pc:picChg>
        <pc:picChg chg="del">
          <ac:chgData name="Agência Folks" userId="4b9ade094dbba1e6" providerId="LiveId" clId="{02C5C022-25C3-4B95-9FB7-06039D30659A}" dt="2024-08-30T19:16:30.520" v="4" actId="478"/>
          <ac:picMkLst>
            <pc:docMk/>
            <pc:sldMk cId="4149877726" sldId="259"/>
            <ac:picMk id="9" creationId="{4D013EFA-080F-9136-21DC-21F7A5F4C68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CB24BC-DF0E-7EA9-C08A-A792B97EDC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346D14-FCFE-697C-288A-BFFFFB8BD0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7A76C77-79EC-EFE5-1F12-975EE21AB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A6E4-FA1A-4419-82D8-3CF48DEC99A1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35087F-17C7-5668-E693-8BE19F430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51979B2-3013-E6E5-EB86-56887F8E2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DE5D4-584B-428B-B09C-8C673A6EB3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0506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D1201A-7184-9051-5E1A-F596CCEB4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D9DBB68-A8FC-C967-85BE-F143E7D006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2F6C8F-5BDB-9349-901F-BF452B38F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A6E4-FA1A-4419-82D8-3CF48DEC99A1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52AE38D-82A8-836C-9FCA-A813C0ABD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03AF8CC-2870-5E8B-CC51-22E1D6DA4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DE5D4-584B-428B-B09C-8C673A6EB3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8653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016887E-A317-0790-D2F5-AB6ED7836C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C8D6C0A-5AA3-729E-5D6A-95577B3965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8FC23EC-F64C-EBED-13BF-F756379D4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A6E4-FA1A-4419-82D8-3CF48DEC99A1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728E91D-3147-FDEC-0B23-3589C7320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C1461BE-EB82-DEB3-1A4E-ACE610BEE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DE5D4-584B-428B-B09C-8C673A6EB3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4173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BC857A-DEF7-46EB-A57C-097DCF912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1E11D36-C196-4638-84F2-DBF7E2681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D5A3E4D-FA30-74A0-A069-510BC80AC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A6E4-FA1A-4419-82D8-3CF48DEC99A1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0D0CC7-AEA8-C7B2-0DFB-C2F8FE39F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35C5656-E17B-C739-9853-0D54CB3D1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DE5D4-584B-428B-B09C-8C673A6EB3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728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B06D75-7463-8EE6-DE92-CA674485A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F1FC084-3167-ADD4-2114-52454FA03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DAAA87-38C4-32D7-1E4D-A76F95CBB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A6E4-FA1A-4419-82D8-3CF48DEC99A1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0B2405-FB83-22BB-A4E1-3271C4F39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B19397-D474-1331-5D79-E02887E1B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DE5D4-584B-428B-B09C-8C673A6EB3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9682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6ECDB3-7901-F843-5FA9-6356DB5B4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4838D06-1F88-398A-BBD9-205C7DA1CD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7408A04-EB10-0D99-766E-D8EFD9F433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18AA0D0-DE6D-69CA-2304-436177149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A6E4-FA1A-4419-82D8-3CF48DEC99A1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30E6028-DFD1-CDD3-5E41-89240C10B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B607884-46E4-8ED3-1AC8-A7DF74298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DE5D4-584B-428B-B09C-8C673A6EB3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3589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305352-186F-36A4-C223-9E36F1F64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B1BF504-C092-CF9B-98BA-F588E8434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815CBFE-01C6-C46C-60A5-B771A43C7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0E5F7B7-68C2-A129-A69E-C5519544A4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866CD19-4CA9-129A-6B4A-20B2DA50CE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FE82D7A-8B87-6439-6105-D3F490AD1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A6E4-FA1A-4419-82D8-3CF48DEC99A1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82C00A6-DA4C-E07F-DBA6-C6FCB37A8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1C1D7B4-5C02-4BF2-6383-109139D72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DE5D4-584B-428B-B09C-8C673A6EB3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7476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216F02-ECB1-C1A0-02E8-991402A4C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912EFAE-154D-E438-F9BB-F5D8EA53A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A6E4-FA1A-4419-82D8-3CF48DEC99A1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3039574-D77A-7628-1E8C-D407210A6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3560C59-CF52-1429-B9B4-6E1D2938F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DE5D4-584B-428B-B09C-8C673A6EB3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7751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1BF8964-8748-B355-4632-38F035BA7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A6E4-FA1A-4419-82D8-3CF48DEC99A1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E45094D-824A-83C7-F690-506A3F725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8176DDD-3DB2-3C23-F5D8-59666A0FB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DE5D4-584B-428B-B09C-8C673A6EB3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2991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51F786-2D5D-75EE-D2FC-144D386D8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A0F105-9894-CD21-64A3-58E4927C1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6FD8D8B-6999-ABA6-61E6-0214036FE3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84B67A7-9633-78D1-E598-410C40A2D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A6E4-FA1A-4419-82D8-3CF48DEC99A1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EDC4E75-770B-88C9-DE59-C9D8E325B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8722D97-85B7-D266-6D33-ADB3FA3DE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DE5D4-584B-428B-B09C-8C673A6EB3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3743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F2D650-2FA5-297D-B1DC-7CAC7F501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43CB87B-D5B6-0608-19C5-A22DB4F1BB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5E2AB80-AD24-43D3-B401-C4526B8C31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DD78B7A-0A2F-CE00-24D1-C506128A6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DA6E4-FA1A-4419-82D8-3CF48DEC99A1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8F18044-8ED9-E80D-C64E-FC5614995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AA6DD9B-5E32-A03C-EF06-936CCD5DA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DE5D4-584B-428B-B09C-8C673A6EB3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99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8322E12-6E88-5847-5ACD-2CCEA06AD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4C9B1BE-464C-935C-95E2-1DE6E9051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563D578-3069-D704-44D9-528F93F3C7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DA6E4-FA1A-4419-82D8-3CF48DEC99A1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4091147-4C0E-A5F2-8F26-CCA8D259C6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AE37506-211E-FD5A-9AAF-17A7AFB7C0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DE5D4-584B-428B-B09C-8C673A6EB30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4496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Texto&#10;&#10;Descrição gerada automaticamente">
            <a:extLst>
              <a:ext uri="{FF2B5EF4-FFF2-40B4-BE49-F238E27FC236}">
                <a16:creationId xmlns:a16="http://schemas.microsoft.com/office/drawing/2014/main" id="{0D57462A-C72C-AFB6-4255-AA3312505D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428"/>
            <a:ext cx="12190476" cy="6857143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ADEED4D8-0816-F0FC-EC6F-03E7046FC329}"/>
              </a:ext>
            </a:extLst>
          </p:cNvPr>
          <p:cNvSpPr txBox="1"/>
          <p:nvPr/>
        </p:nvSpPr>
        <p:spPr>
          <a:xfrm>
            <a:off x="1104482" y="2589422"/>
            <a:ext cx="99830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INSIRA AQUI O TÍTULO DO SEU TRABALHO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CDF8BB8B-A93B-CE9E-BBB5-A6EDC57D49A4}"/>
              </a:ext>
            </a:extLst>
          </p:cNvPr>
          <p:cNvSpPr txBox="1"/>
          <p:nvPr/>
        </p:nvSpPr>
        <p:spPr>
          <a:xfrm>
            <a:off x="1769659" y="3220235"/>
            <a:ext cx="8652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Insira aqui a área do seu trabalho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599C09CC-009D-FE8E-86C7-C73EE1998E76}"/>
              </a:ext>
            </a:extLst>
          </p:cNvPr>
          <p:cNvSpPr txBox="1"/>
          <p:nvPr/>
        </p:nvSpPr>
        <p:spPr>
          <a:xfrm>
            <a:off x="2965943" y="5069096"/>
            <a:ext cx="6260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Ministrado por: </a:t>
            </a:r>
            <a:r>
              <a:rPr lang="pt-BR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insira aqui o nome do(a) apresentador(a)</a:t>
            </a:r>
          </a:p>
        </p:txBody>
      </p:sp>
    </p:spTree>
    <p:extLst>
      <p:ext uri="{BB962C8B-B14F-4D97-AF65-F5344CB8AC3E}">
        <p14:creationId xmlns:p14="http://schemas.microsoft.com/office/powerpoint/2010/main" val="3430564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Texto&#10;&#10;Descrição gerada automaticamente">
            <a:extLst>
              <a:ext uri="{FF2B5EF4-FFF2-40B4-BE49-F238E27FC236}">
                <a16:creationId xmlns:a16="http://schemas.microsoft.com/office/drawing/2014/main" id="{82905D29-72FE-BC1D-0673-2105C6C6B5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428"/>
            <a:ext cx="12190476" cy="6857143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55ED0F30-2B16-66AB-8FB4-61AF35E24071}"/>
              </a:ext>
            </a:extLst>
          </p:cNvPr>
          <p:cNvSpPr txBox="1"/>
          <p:nvPr/>
        </p:nvSpPr>
        <p:spPr>
          <a:xfrm>
            <a:off x="5083890" y="2565084"/>
            <a:ext cx="2233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AUTORES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5E945E9-4801-EEE5-4B35-9CCF9559C4C4}"/>
              </a:ext>
            </a:extLst>
          </p:cNvPr>
          <p:cNvSpPr txBox="1"/>
          <p:nvPr/>
        </p:nvSpPr>
        <p:spPr>
          <a:xfrm>
            <a:off x="2784242" y="3228475"/>
            <a:ext cx="66235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Nome do autor 1 – Instituição ou empresa</a:t>
            </a:r>
            <a:b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Nome do autor 2 – Instituição ou empresa</a:t>
            </a:r>
            <a:b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Continua...</a:t>
            </a:r>
          </a:p>
        </p:txBody>
      </p:sp>
    </p:spTree>
    <p:extLst>
      <p:ext uri="{BB962C8B-B14F-4D97-AF65-F5344CB8AC3E}">
        <p14:creationId xmlns:p14="http://schemas.microsoft.com/office/powerpoint/2010/main" val="4149877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Interface gráfica do usuário&#10;&#10;Descrição gerada automaticamente com confiança média">
            <a:extLst>
              <a:ext uri="{FF2B5EF4-FFF2-40B4-BE49-F238E27FC236}">
                <a16:creationId xmlns:a16="http://schemas.microsoft.com/office/drawing/2014/main" id="{E9704CF2-39FA-3D1E-3F6B-8C7D9D910F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0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0862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50</Words>
  <Application>Microsoft Macintosh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Segoe UI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Roberto Fuentes</dc:creator>
  <cp:lastModifiedBy>Roberto Fuentes</cp:lastModifiedBy>
  <cp:revision>8</cp:revision>
  <dcterms:created xsi:type="dcterms:W3CDTF">2023-04-12T23:37:21Z</dcterms:created>
  <dcterms:modified xsi:type="dcterms:W3CDTF">2024-09-05T17:31:48Z</dcterms:modified>
</cp:coreProperties>
</file>